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3"/>
    <p:sldId id="257" r:id="rId4"/>
  </p:sldIdLst>
  <p:sldSz cx="7792212" cy="10855452"/>
  <p:notesSz cx="6858000" cy="9144000"/>
</p:presentation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slide" Target="slides/slide1.xml"/><Relationship Id="rId4" Type="http://schemas.openxmlformats.org/officeDocument/2006/relationships/slide" Target="slides/slide2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441704" y="813816"/>
            <a:ext cx="5971032" cy="675741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380"/>
              </a:lnSpc>
            </a:pPr>
            <a:r>
              <a:rPr lang="ru" sz="1150">
                <a:latin typeface="Times New Roman"/>
              </a:rPr>
              <a:t>РФ</a:t>
            </a:r>
          </a:p>
          <a:p>
            <a:pPr marL="31496" marR="19812" indent="2222500">
              <a:lnSpc>
                <a:spcPts val="1380"/>
              </a:lnSpc>
            </a:pPr>
            <a:r>
              <a:rPr lang="ru" sz="1150">
                <a:latin typeface="Times New Roman"/>
              </a:rPr>
              <a:t>СОВЕТ ДЕПУТАТОВ КРАСНОСЕЛЬСКОГО СЕЛЬСКОГО ПОСЕЛЕНИЯ УВЕЛЬСКОГО МУНИЦИПАЛЬНОГО РАЙОНА _</a:t>
            </a:r>
            <a:r>
              <a:rPr lang="ru" u="sng" sz="1150">
                <a:latin typeface="Times New Roman"/>
              </a:rPr>
              <a:t>ЧЕЛЯБИНСКОЙ ОБЛАСТИ</a:t>
            </a:r>
            <a:r>
              <a:rPr lang="ru" sz="1150">
                <a:latin typeface="Times New Roman"/>
              </a:rPr>
              <a:t>_</a:t>
            </a:r>
          </a:p>
          <a:p>
            <a:pPr algn="ctr" indent="0"/>
            <a:r>
              <a:rPr lang="ru" sz="1150">
                <a:latin typeface="Times New Roman"/>
              </a:rPr>
              <a:t>457004, Челябинская область, Увельский район, с.Красносельское, ул.Островского,3,</a:t>
            </a:r>
          </a:p>
          <a:p>
            <a:pPr marL="1911096" indent="0">
              <a:lnSpc>
                <a:spcPts val="2604"/>
              </a:lnSpc>
            </a:pPr>
            <a:r>
              <a:rPr lang="ru" sz="1150">
                <a:latin typeface="Times New Roman"/>
              </a:rPr>
              <a:t>телефон (факс) 8-351-66-43-1-85</a:t>
            </a:r>
          </a:p>
          <a:p>
            <a:pPr marL="1911096" indent="0">
              <a:lnSpc>
                <a:spcPts val="2604"/>
              </a:lnSpc>
            </a:pPr>
            <a:r>
              <a:rPr lang="ru" sz="1150" spc="300">
                <a:latin typeface="Times New Roman"/>
              </a:rPr>
              <a:t>РЕШЕНИЕ</a:t>
            </a:r>
          </a:p>
          <a:p>
            <a:pPr algn="just" marL="31496" indent="0">
              <a:lnSpc>
                <a:spcPts val="2604"/>
              </a:lnSpc>
              <a:spcAft>
                <a:spcPts val="840"/>
              </a:spcAft>
            </a:pPr>
            <a:r>
              <a:rPr lang="ru" b="1" sz="1150">
                <a:latin typeface="Times New Roman"/>
              </a:rPr>
              <a:t>От 04 октября 2017 года    № 60</a:t>
            </a:r>
          </a:p>
          <a:p>
            <a:pPr marL="31496" marR="1327912" indent="0">
              <a:lnSpc>
                <a:spcPts val="1584"/>
              </a:lnSpc>
              <a:spcAft>
                <a:spcPts val="1470"/>
              </a:spcAft>
            </a:pPr>
            <a:r>
              <a:rPr lang="ru" sz="1150">
                <a:latin typeface="Times New Roman"/>
              </a:rPr>
              <a:t>0    формировании избирательной комиссии « Красносельское сельское поселение »</a:t>
            </a:r>
          </a:p>
          <a:p>
            <a:pPr algn="just" marL="31496" marR="19812" indent="342900">
              <a:lnSpc>
                <a:spcPts val="1380"/>
              </a:lnSpc>
              <a:spcAft>
                <a:spcPts val="840"/>
              </a:spcAft>
            </a:pPr>
            <a:r>
              <a:rPr lang="ru" sz="1150">
                <a:latin typeface="Times New Roman"/>
              </a:rPr>
              <a:t>Рассмотрев предложения по кандидатурам для назначения в состав избирательной комиссии муниципального образования « Красносельское сельское поселение » и в соответствии со статьями 22 и 24 Федерального Закона № 67-ФЗ « Об основных гарантиях избирательных прав и права на участие в референдуме граждан Российской Федерации », со статьей 11 Закона Челябинской области № 70-30 « Об избирательных комиссиях в Челябинской области », на основании Методических рекомендаций о порядке формирования территориальных избирательных комиссий, избирательных комиссий муниципальных образований, окружных и участковых избирательных комиссий, утверждённых постановлением Центральной избирательной комиссии Российской Федерации от 17 февраля 2010 года № 192/1337-5, а также на основании Решения Совета депутатов Красносельского сельского поселения от 08.08.2017 года № 53 ,</a:t>
            </a:r>
          </a:p>
          <a:p>
            <a:pPr algn="ctr" indent="0">
              <a:lnSpc>
                <a:spcPts val="1380"/>
              </a:lnSpc>
            </a:pPr>
            <a:r>
              <a:rPr lang="ru" sz="1150">
                <a:latin typeface="Times New Roman"/>
              </a:rPr>
              <a:t>Совет депутатов Красносельского сельского поселения</a:t>
            </a:r>
          </a:p>
          <a:p>
            <a:pPr algn="ctr" indent="0">
              <a:lnSpc>
                <a:spcPts val="1380"/>
              </a:lnSpc>
            </a:pPr>
            <a:r>
              <a:rPr lang="ru" sz="1150">
                <a:latin typeface="Times New Roman"/>
              </a:rPr>
              <a:t>РЕШАЕТ:</a:t>
            </a:r>
          </a:p>
          <a:p>
            <a:pPr algn="just" marL="31496" marR="845312" indent="0">
              <a:lnSpc>
                <a:spcPts val="1380"/>
              </a:lnSpc>
              <a:spcAft>
                <a:spcPts val="840"/>
              </a:spcAft>
            </a:pPr>
            <a:r>
              <a:rPr lang="ru" sz="1150">
                <a:latin typeface="Times New Roman"/>
              </a:rPr>
              <a:t>1    .Утвердить количественный состав избирательной комиссии муниципального образования «Красносельское сельское поселение» в соответствии с Уставом Красносельского сельского поселения- 6 человек.</a:t>
            </a:r>
          </a:p>
          <a:p>
            <a:pPr marL="31496" marR="19812" indent="0">
              <a:lnSpc>
                <a:spcPts val="2052"/>
              </a:lnSpc>
              <a:spcAft>
                <a:spcPts val="840"/>
              </a:spcAft>
            </a:pPr>
            <a:r>
              <a:rPr lang="ru" sz="1150">
                <a:latin typeface="Times New Roman"/>
              </a:rPr>
              <a:t>2. Сформировать избирательную комиссию муниципального образования « Красносельское сельское поселение» в количестве 6 членов с правом решающего</a:t>
            </a:r>
          </a:p>
        </p:txBody>
      </p:sp>
      <p:sp>
        <p:nvSpPr>
          <p:cNvPr id="3" name=""/>
          <p:cNvSpPr/>
          <p:nvPr/>
        </p:nvSpPr>
        <p:spPr>
          <a:xfrm>
            <a:off x="1470660" y="7684008"/>
            <a:ext cx="1883664" cy="1402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/>
            <a:r>
              <a:rPr lang="ru" sz="1150">
                <a:latin typeface="Times New Roman"/>
              </a:rPr>
              <a:t>голоса в следующем составе: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106424" y="7897368"/>
          <a:ext cx="6300216" cy="2060448"/>
        </p:xfrm>
        <a:graphic>
          <a:graphicData uri="http://schemas.openxmlformats.org/drawingml/2006/table">
            <a:tbl>
              <a:tblPr/>
              <a:tblGrid>
                <a:gridCol w="359664"/>
                <a:gridCol w="1347216"/>
                <a:gridCol w="993648"/>
                <a:gridCol w="1075944"/>
                <a:gridCol w="1261872"/>
                <a:gridCol w="1261872"/>
              </a:tblGrid>
              <a:tr h="417576"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spcAft>
                          <a:spcPts val="420"/>
                        </a:spcAft>
                      </a:pPr>
                      <a:r>
                        <a:rPr lang="ru" sz="1150">
                          <a:latin typeface="Times New Roman"/>
                        </a:rPr>
                        <a:t>№</a:t>
                      </a:r>
                    </a:p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п/п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Ф.И.О.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marL="76200" marR="88900" indent="0">
                        <a:lnSpc>
                          <a:spcPts val="1572"/>
                        </a:lnSpc>
                      </a:pPr>
                      <a:r>
                        <a:rPr lang="ru" sz="1150">
                          <a:latin typeface="Times New Roman"/>
                        </a:rPr>
                        <a:t>Дата и год рождения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Образование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101600" indent="0">
                        <a:lnSpc>
                          <a:spcPts val="1560"/>
                        </a:lnSpc>
                      </a:pPr>
                      <a:r>
                        <a:rPr lang="ru" sz="1150">
                          <a:latin typeface="Times New Roman"/>
                        </a:rPr>
                        <a:t>Место работы, должность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Кем выдвинут(а)</a:t>
                      </a:r>
                    </a:p>
                  </a:txBody>
                  <a:tcPr marL="0" marR="0" marT="0" marB="0"/>
                </a:tc>
              </a:tr>
              <a:tr h="1021080"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200">
                          <a:latin typeface="Times New Roman"/>
                        </a:rPr>
                        <a:t>1</a:t>
                      </a:r>
                      <a:r>
                        <a:rPr lang="ru" b="1" sz="700">
                          <a:latin typeface="Segoe UI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Киселева</a:t>
                      </a:r>
                    </a:p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Наталья</a:t>
                      </a:r>
                    </a:p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Владимировна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marL="76200" indent="0"/>
                      <a:r>
                        <a:rPr lang="ru" sz="1150">
                          <a:latin typeface="Times New Roman"/>
                        </a:rPr>
                        <a:t>28.04.1991 г.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spcAft>
                          <a:spcPts val="420"/>
                        </a:spcAft>
                      </a:pPr>
                      <a:r>
                        <a:rPr lang="ru" sz="1150">
                          <a:latin typeface="Times New Roman"/>
                        </a:rPr>
                        <a:t>Средне</a:t>
                      </a:r>
                    </a:p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специальное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1016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МКДОУ детский сад №28</a:t>
                      </a:r>
                    </a:p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воспитатель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88900" indent="0">
                        <a:lnSpc>
                          <a:spcPts val="1596"/>
                        </a:lnSpc>
                      </a:pPr>
                      <a:r>
                        <a:rPr lang="ru" sz="1150">
                          <a:latin typeface="Times New Roman"/>
                        </a:rPr>
                        <a:t>Собрание избирателей по месту работы-МКДОУ детский сад № 28</a:t>
                      </a:r>
                    </a:p>
                  </a:txBody>
                  <a:tcPr marL="0" marR="0" marT="0" marB="0"/>
                </a:tc>
              </a:tr>
              <a:tr h="621792"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2.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266700" indent="0">
                        <a:lnSpc>
                          <a:spcPts val="1608"/>
                        </a:lnSpc>
                      </a:pPr>
                      <a:r>
                        <a:rPr lang="ru" sz="1150">
                          <a:latin typeface="Times New Roman"/>
                        </a:rPr>
                        <a:t>Кобелева Мария Александровна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marL="76200" indent="0"/>
                      <a:r>
                        <a:rPr lang="ru" sz="1150">
                          <a:latin typeface="Times New Roman"/>
                        </a:rPr>
                        <a:t>29.03.1995 г.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Средне</a:t>
                      </a:r>
                    </a:p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профессионал</a:t>
                      </a:r>
                    </a:p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ьное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marL="76200" marR="1016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МКДОУ детский сад № 28,воспитатель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ЛДПР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2590800" y="5730240"/>
            <a:ext cx="2724912" cy="1395984"/>
          </a:xfrm>
          <a:prstGeom prst="rect">
            <a:avLst/>
          </a:prstGeom>
        </p:spPr>
      </p:pic>
      <p:graphicFrame>
        <p:nvGraphicFramePr>
          <p:cNvPr id="3" name=""/>
          <p:cNvGraphicFramePr>
            <a:graphicFrameLocks noGrp="1"/>
          </p:cNvGraphicFramePr>
          <p:nvPr/>
        </p:nvGraphicFramePr>
        <p:xfrm>
          <a:off x="1011936" y="746760"/>
          <a:ext cx="6303264" cy="3874008"/>
        </p:xfrm>
        <a:graphic>
          <a:graphicData uri="http://schemas.openxmlformats.org/drawingml/2006/table">
            <a:tbl>
              <a:tblPr/>
              <a:tblGrid>
                <a:gridCol w="362712"/>
                <a:gridCol w="1344168"/>
                <a:gridCol w="993648"/>
                <a:gridCol w="1075944"/>
                <a:gridCol w="1264920"/>
                <a:gridCol w="1261872"/>
              </a:tblGrid>
              <a:tr h="819912"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3.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marL="76200" marR="63500" indent="0">
                        <a:lnSpc>
                          <a:spcPts val="1596"/>
                        </a:lnSpc>
                      </a:pPr>
                      <a:r>
                        <a:rPr lang="ru" sz="1150">
                          <a:latin typeface="Times New Roman"/>
                        </a:rPr>
                        <a:t>Леонтьева Ирина Викторовна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15.12.1976 г.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высшее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lnSpc>
                          <a:spcPts val="1572"/>
                        </a:lnSpc>
                      </a:pPr>
                      <a:r>
                        <a:rPr lang="ru" sz="1150">
                          <a:latin typeface="Times New Roman"/>
                        </a:rPr>
                        <a:t>Индивидуальны</a:t>
                      </a:r>
                    </a:p>
                    <a:p>
                      <a:pPr marL="76200" indent="0">
                        <a:lnSpc>
                          <a:spcPts val="1572"/>
                        </a:lnSpc>
                      </a:pPr>
                      <a:r>
                        <a:rPr lang="ru" sz="1150">
                          <a:latin typeface="Times New Roman"/>
                        </a:rPr>
                        <a:t>й</a:t>
                      </a:r>
                    </a:p>
                    <a:p>
                      <a:pPr marL="76200" indent="0">
                        <a:lnSpc>
                          <a:spcPts val="1572"/>
                        </a:lnSpc>
                      </a:pPr>
                      <a:r>
                        <a:rPr lang="ru" sz="1150">
                          <a:latin typeface="Times New Roman"/>
                        </a:rPr>
                        <a:t>предпринимател</a:t>
                      </a:r>
                    </a:p>
                    <a:p>
                      <a:pPr marL="76200" indent="0">
                        <a:lnSpc>
                          <a:spcPts val="1572"/>
                        </a:lnSpc>
                      </a:pPr>
                      <a:r>
                        <a:rPr lang="ru" sz="1150">
                          <a:latin typeface="Times New Roman"/>
                        </a:rPr>
                        <a:t>ь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ПП</a:t>
                      </a:r>
                    </a:p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«Справедливая</a:t>
                      </a:r>
                    </a:p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Россия»</a:t>
                      </a:r>
                    </a:p>
                  </a:txBody>
                  <a:tcPr marL="0" marR="0" marT="0" marB="0"/>
                </a:tc>
              </a:tr>
              <a:tr h="1621536"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4.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Левченко</a:t>
                      </a:r>
                    </a:p>
                    <a:p>
                      <a:pPr algn="just"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Светлана</a:t>
                      </a:r>
                    </a:p>
                    <a:p>
                      <a:pPr algn="just"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Ивановна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24.08.1971 г.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высшее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МБУК</a:t>
                      </a:r>
                    </a:p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«Межпоселен</a:t>
                      </a:r>
                    </a:p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ческая</a:t>
                      </a:r>
                    </a:p>
                    <a:p>
                      <a:pPr marL="76200" marR="1143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централизованна я библиотечная система»,зав.Кра сносельским филиалом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1651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Собранием избирателей с места</a:t>
                      </a:r>
                    </a:p>
                    <a:p>
                      <a:pPr marL="76200" marR="1651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жительства ул.Островского</a:t>
                      </a:r>
                    </a:p>
                  </a:txBody>
                  <a:tcPr marL="0" marR="0" marT="0" marB="0"/>
                </a:tc>
              </a:tr>
              <a:tr h="609600"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5.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marL="76200" indent="0">
                        <a:lnSpc>
                          <a:spcPts val="1572"/>
                        </a:lnSpc>
                      </a:pPr>
                      <a:r>
                        <a:rPr lang="ru" sz="1150">
                          <a:latin typeface="Times New Roman"/>
                        </a:rPr>
                        <a:t>Садовникова</a:t>
                      </a:r>
                    </a:p>
                    <a:p>
                      <a:pPr algn="just" marL="76200" indent="0">
                        <a:lnSpc>
                          <a:spcPts val="1572"/>
                        </a:lnSpc>
                      </a:pPr>
                      <a:r>
                        <a:rPr lang="ru" sz="1150">
                          <a:latin typeface="Times New Roman"/>
                        </a:rPr>
                        <a:t>Татьяна</a:t>
                      </a:r>
                    </a:p>
                    <a:p>
                      <a:pPr algn="just" marL="76200" indent="0">
                        <a:lnSpc>
                          <a:spcPts val="1572"/>
                        </a:lnSpc>
                      </a:pPr>
                      <a:r>
                        <a:rPr lang="ru" sz="1150">
                          <a:latin typeface="Times New Roman"/>
                        </a:rPr>
                        <a:t>Сергеевна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02.12.1976 г.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высшее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114300" indent="0">
                        <a:lnSpc>
                          <a:spcPts val="1572"/>
                        </a:lnSpc>
                      </a:pPr>
                      <a:r>
                        <a:rPr lang="ru" sz="1150">
                          <a:latin typeface="Times New Roman"/>
                        </a:rPr>
                        <a:t>МКДОУ детский сад №</a:t>
                      </a:r>
                    </a:p>
                    <a:p>
                      <a:pPr marL="76200" indent="0">
                        <a:lnSpc>
                          <a:spcPts val="1572"/>
                        </a:lnSpc>
                      </a:pPr>
                      <a:r>
                        <a:rPr lang="ru" sz="1150">
                          <a:latin typeface="Times New Roman"/>
                        </a:rPr>
                        <a:t>28,воспитатель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ВПП</a:t>
                      </a:r>
                    </a:p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«ЕДИНАЯ</a:t>
                      </a:r>
                    </a:p>
                    <a:p>
                      <a:pPr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РОССИЯ»</a:t>
                      </a:r>
                    </a:p>
                  </a:txBody>
                  <a:tcPr marL="0" marR="0" marT="0" marB="0"/>
                </a:tc>
              </a:tr>
              <a:tr h="822960"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6.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Шевченко</a:t>
                      </a:r>
                    </a:p>
                    <a:p>
                      <a:pPr algn="just"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Любовь</a:t>
                      </a:r>
                    </a:p>
                    <a:p>
                      <a:pPr algn="just" marL="76200" indent="0">
                        <a:lnSpc>
                          <a:spcPts val="1584"/>
                        </a:lnSpc>
                      </a:pPr>
                      <a:r>
                        <a:rPr lang="ru" sz="1150">
                          <a:latin typeface="Times New Roman"/>
                        </a:rPr>
                        <a:t>Викторовна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29.11.1978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spcAft>
                          <a:spcPts val="630"/>
                        </a:spcAft>
                      </a:pPr>
                      <a:r>
                        <a:rPr lang="ru" sz="1150">
                          <a:latin typeface="Times New Roman"/>
                        </a:rPr>
                        <a:t>среднее</a:t>
                      </a:r>
                    </a:p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специальное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lnSpc>
                          <a:spcPts val="1596"/>
                        </a:lnSpc>
                      </a:pPr>
                      <a:r>
                        <a:rPr lang="ru" sz="1150">
                          <a:latin typeface="Times New Roman"/>
                        </a:rPr>
                        <a:t>МБУ «</a:t>
                      </a:r>
                    </a:p>
                    <a:p>
                      <a:pPr marL="76200" indent="0">
                        <a:lnSpc>
                          <a:spcPts val="1596"/>
                        </a:lnSpc>
                      </a:pPr>
                      <a:r>
                        <a:rPr lang="ru" sz="1150">
                          <a:latin typeface="Times New Roman"/>
                        </a:rPr>
                        <a:t>Комплексный</a:t>
                      </a:r>
                    </a:p>
                    <a:p>
                      <a:pPr marL="76200" indent="0">
                        <a:lnSpc>
                          <a:spcPts val="1596"/>
                        </a:lnSpc>
                      </a:pPr>
                      <a:r>
                        <a:rPr lang="ru" sz="1150">
                          <a:latin typeface="Times New Roman"/>
                        </a:rPr>
                        <a:t>центр»</a:t>
                      </a:r>
                    </a:p>
                    <a:p>
                      <a:pPr marL="76200" indent="0">
                        <a:lnSpc>
                          <a:spcPts val="1596"/>
                        </a:lnSpc>
                      </a:pPr>
                      <a:r>
                        <a:rPr lang="ru" sz="1150">
                          <a:latin typeface="Times New Roman"/>
                        </a:rPr>
                        <a:t>соц.работник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КПРФ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"/>
          <p:cNvSpPr/>
          <p:nvPr/>
        </p:nvSpPr>
        <p:spPr>
          <a:xfrm>
            <a:off x="1560576" y="4870704"/>
            <a:ext cx="5756148" cy="71323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275336" marR="12700" indent="-215900">
              <a:lnSpc>
                <a:spcPts val="1356"/>
              </a:lnSpc>
              <a:spcBef>
                <a:spcPts val="1470"/>
              </a:spcBef>
              <a:spcAft>
                <a:spcPts val="840"/>
              </a:spcAft>
            </a:pPr>
            <a:r>
              <a:rPr lang="ru" sz="1150">
                <a:latin typeface="Times New Roman"/>
              </a:rPr>
              <a:t>1.    Провести организационное заседание избирательной комиссии не позднее, чем на 15-ый день после принятия данного решения</a:t>
            </a:r>
          </a:p>
          <a:p>
            <a:pPr algn="ctr" indent="0">
              <a:spcAft>
                <a:spcPts val="840"/>
              </a:spcAft>
            </a:pPr>
            <a:r>
              <a:rPr lang="ru" sz="1150">
                <a:latin typeface="Times New Roman"/>
              </a:rPr>
              <a:t>2.    Обнародовать данное решение на информационном стенде поселения.</a:t>
            </a:r>
          </a:p>
        </p:txBody>
      </p:sp>
      <p:sp>
        <p:nvSpPr>
          <p:cNvPr id="5" name=""/>
          <p:cNvSpPr/>
          <p:nvPr/>
        </p:nvSpPr>
        <p:spPr>
          <a:xfrm>
            <a:off x="1382268" y="6134100"/>
            <a:ext cx="1252728" cy="13411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368"/>
              </a:lnSpc>
            </a:pPr>
            <a:r>
              <a:rPr lang="ru" sz="1150">
                <a:latin typeface="Times New Roman"/>
              </a:rPr>
              <a:t>Председатель Сове' </a:t>
            </a:r>
          </a:p>
        </p:txBody>
      </p:sp>
      <p:sp>
        <p:nvSpPr>
          <p:cNvPr id="6" name=""/>
          <p:cNvSpPr/>
          <p:nvPr/>
        </p:nvSpPr>
        <p:spPr>
          <a:xfrm>
            <a:off x="1385316" y="6304788"/>
            <a:ext cx="1200912" cy="1402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indent="0">
              <a:lnSpc>
                <a:spcPts val="1368"/>
              </a:lnSpc>
            </a:pPr>
            <a:r>
              <a:rPr lang="ru" sz="1150">
                <a:latin typeface="Times New Roman"/>
              </a:rPr>
              <a:t>Красносельского с</a:t>
            </a:r>
          </a:p>
        </p:txBody>
      </p:sp>
      <p:sp>
        <p:nvSpPr>
          <p:cNvPr id="7" name=""/>
          <p:cNvSpPr/>
          <p:nvPr/>
        </p:nvSpPr>
        <p:spPr>
          <a:xfrm>
            <a:off x="5439156" y="6291072"/>
            <a:ext cx="917448" cy="14630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/>
            <a:r>
              <a:rPr lang="ru" sz="1150">
                <a:latin typeface="Times New Roman"/>
              </a:rPr>
              <a:t>О.А.Чинькова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